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64" r:id="rId34"/>
    <p:sldId id="332" r:id="rId35"/>
    <p:sldId id="333" r:id="rId36"/>
    <p:sldId id="284" r:id="rId37"/>
    <p:sldId id="319" r:id="rId38"/>
    <p:sldId id="303" r:id="rId39"/>
    <p:sldId id="350" r:id="rId40"/>
    <p:sldId id="351" r:id="rId41"/>
    <p:sldId id="353" r:id="rId42"/>
    <p:sldId id="354" r:id="rId43"/>
    <p:sldId id="355" r:id="rId44"/>
    <p:sldId id="356" r:id="rId45"/>
    <p:sldId id="357" r:id="rId46"/>
    <p:sldId id="358" r:id="rId47"/>
    <p:sldId id="348" r:id="rId48"/>
    <p:sldId id="263" r:id="rId49"/>
    <p:sldId id="363" r:id="rId50"/>
    <p:sldId id="362"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5.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35462</TotalTime>
  <Words>3388</Words>
  <Application>Microsoft Macintosh PowerPoint</Application>
  <PresentationFormat>Widescreen</PresentationFormat>
  <Paragraphs>392</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373</cp:revision>
  <cp:lastPrinted>2023-11-10T13:11:25Z</cp:lastPrinted>
  <dcterms:created xsi:type="dcterms:W3CDTF">2023-09-18T08:47:09Z</dcterms:created>
  <dcterms:modified xsi:type="dcterms:W3CDTF">2023-11-11T10:38:46Z</dcterms:modified>
</cp:coreProperties>
</file>